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8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BB07-03EB-D022-657C-91EBCA944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A7B18-C3D0-7319-A6AA-6C1F64A10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4DB92-5D16-609B-9E18-CAF16E6D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A596C-631E-A57E-19E8-C5988745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5C078-0930-6238-0537-2B05801A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8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45725-CC11-2781-4929-E03AB7FA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3DCF6-D367-A5BF-F6E2-F2256840A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8D9FF-FFF5-EAEA-C694-4E1F93C0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81AA-16BB-1084-B2B7-64D51859D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F7750-693D-BFDA-0B38-CA16E34D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51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35C506-EE78-9E76-E3B9-E3D5D87E5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E8C5B-2456-E801-EAFD-2BE9A8DCA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9C6B9-322C-05ED-8CD8-BB2CB4624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E5FB8-3F62-DC8C-0C6D-06EB6F2D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28CBA-FBD3-6C73-3139-C024CB5C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9A10-25CC-4E3E-EBAE-58AFA684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0E10F-FBB7-7699-DAE0-CD2735159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65CE0-3375-06CB-8EBD-9F363AB0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E52D0-9157-AA98-E14D-4E20AE9BD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5DB8C-2987-E513-91F0-9491A0CA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7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09D3D-6683-00A5-9521-3F3F71B0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88580-94D8-9E7E-A5A1-05AE4FD07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982D4-A4EC-D5FA-B75B-AD397236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390D1-A982-B79E-2D1C-4452348A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465C1-F525-AA03-F580-D67B9BF8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8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4F28-28FB-111E-5466-64C84D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4B0D6-A07C-7DC4-76D4-FB06F156E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50157-9BC9-52C2-B95B-558007981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B5BC5-FB35-9535-DDB4-536E3D7D8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7F71F-E98E-D314-FBE7-5F7CC5F7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644A4-94D7-F69A-40CE-FBC35AEB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26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5C2B-1293-0CF3-E71A-4250B889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539B8-5350-8399-C637-58B2502C8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50628-1A4D-2F18-5FFA-2359F8F40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7828A-7B1C-E5E1-78E6-760C54CB9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D6FDA-DBFE-6DB5-C222-A0688E111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BB298-380A-A449-CD56-CB4CA961D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4FBD2-F160-3323-564B-CB72A8CB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B201C-8CD4-A923-EE54-7D2C1977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DB27-EA87-CE55-0DE5-78958609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4DE55-AF55-D1E6-0C0C-3C5C4A62A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9C305-7D60-479C-65F2-EEECB8D9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A2AE9-27A6-CED3-F8E3-0FA1CCDC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2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00AD03-1D2F-3750-6608-1AD2E956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0C2BE-75F2-0D0E-4CEF-378A4CA7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C16D8-5ECE-99ED-C57C-BD3970C6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17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E5DB-49E3-F6B0-343F-F8A0D20EF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3DA33-A386-FDF2-D782-79E5718C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0BEC2-7823-3D19-3790-0F4B02C12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462F6-8F2B-9A66-9F12-A18A281FC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479EF-6077-F3B9-7170-A1DC1634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1C16A-0BB4-AC24-F6C8-F74ECA82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15E2-437B-9893-DF48-4D8A4F4C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12CF19-C82F-4D52-482B-29EE68520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5AADE-2C10-BBC4-D097-042440CDE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78D2-9469-D0B2-B46D-BF7CB4485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6C67F-58E8-B155-2D21-4E35A5A06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4781A-E411-086A-665D-40F55500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6D9B4C-156E-60F9-C098-54BBF5BB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CE1B1-547F-4BB8-1E64-DB3533C5E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BCF33-634B-74F2-1EC7-5F250B4B6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DD1AA-2E16-4562-89E5-2084BB065E10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730AD-BD2F-FB50-C5F8-FD4ACF61E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B27F9-C9CE-7F35-799F-D2DECC9DC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A7813-7F45-4FFA-8CCB-862C36A49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3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6C7A-ACD5-3026-1447-595C73823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F9710-6AA6-BCA9-F6AE-8FF45E0EC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CD99E-3A99-4E68-ABE7-1B2A593C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76657" cy="600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278780-60C8-200D-9496-6C13B9EB877C}"/>
              </a:ext>
            </a:extLst>
          </p:cNvPr>
          <p:cNvSpPr txBox="1"/>
          <p:nvPr/>
        </p:nvSpPr>
        <p:spPr>
          <a:xfrm>
            <a:off x="261256" y="6002894"/>
            <a:ext cx="682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the home page when I click on </a:t>
            </a:r>
            <a:r>
              <a:rPr lang="en-US" dirty="0" err="1"/>
              <a:t>joinnow</a:t>
            </a:r>
            <a:r>
              <a:rPr lang="en-US" dirty="0"/>
              <a:t> go to page contact</a:t>
            </a:r>
          </a:p>
        </p:txBody>
      </p:sp>
    </p:spTree>
    <p:extLst>
      <p:ext uri="{BB962C8B-B14F-4D97-AF65-F5344CB8AC3E}">
        <p14:creationId xmlns:p14="http://schemas.microsoft.com/office/powerpoint/2010/main" val="143150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E96D2-9030-0347-FC85-4CDA8C0F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39860-2638-EB33-395E-DE57FEE42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9DF7B-0973-BEB0-B3BA-F0B482EB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75" y="-33954"/>
            <a:ext cx="12192000" cy="6164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1532BE-A968-4FF8-D481-17E9AE154189}"/>
              </a:ext>
            </a:extLst>
          </p:cNvPr>
          <p:cNvSpPr txBox="1"/>
          <p:nvPr/>
        </p:nvSpPr>
        <p:spPr>
          <a:xfrm>
            <a:off x="410547" y="2505670"/>
            <a:ext cx="3181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I click on login go to page </a:t>
            </a:r>
            <a:br>
              <a:rPr lang="en-US" dirty="0"/>
            </a:br>
            <a:r>
              <a:rPr lang="en-US" dirty="0"/>
              <a:t>present your reservations, </a:t>
            </a:r>
            <a:r>
              <a:rPr lang="en-US" dirty="0" err="1"/>
              <a:t>Competition,BMI</a:t>
            </a:r>
            <a:endParaRPr lang="en-US" dirty="0"/>
          </a:p>
          <a:p>
            <a:r>
              <a:rPr lang="en-US" dirty="0"/>
              <a:t>When I click on create a new account (dynamic loading)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7A63D-2B36-FB1D-ACC3-713530DA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743" y="1825625"/>
            <a:ext cx="4166257" cy="50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93D2-57AD-0CB4-AC74-E2023B8D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0A6B-3AA2-5237-AB8F-AEF7EADB4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3B9E9-E818-FACC-6DFD-4D385840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05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06F5DD-F7BF-694C-86E2-48FD63B1B9E4}"/>
              </a:ext>
            </a:extLst>
          </p:cNvPr>
          <p:cNvSpPr txBox="1"/>
          <p:nvPr/>
        </p:nvSpPr>
        <p:spPr>
          <a:xfrm>
            <a:off x="651587" y="6176963"/>
            <a:ext cx="578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ar-JO" b="0" i="0" dirty="0">
                <a:solidFill>
                  <a:srgbClr val="FFFFFF"/>
                </a:solidFill>
                <a:effectLst/>
                <a:latin typeface="Roboto" panose="020F0502020204030204" pitchFamily="2" charset="0"/>
              </a:rPr>
              <a:t>حفظ الترجمة</a:t>
            </a:r>
          </a:p>
          <a:p>
            <a:pPr algn="l" rtl="0"/>
            <a:r>
              <a:rPr lang="en-US" b="0" i="0" dirty="0">
                <a:solidFill>
                  <a:srgbClr val="3C4043"/>
                </a:solidFill>
                <a:effectLst/>
                <a:latin typeface="Roboto" panose="020F0502020204030204" pitchFamily="2" charset="0"/>
              </a:rPr>
              <a:t>A brief introduction to the 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4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F298-B15E-762E-3458-761E713D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9D25E-9C7B-7618-A77A-6016D85A9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DD298-AD71-51FD-50D3-3073DF60E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0"/>
            <a:ext cx="12192000" cy="6152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0B69C-86F3-1C12-65F4-B2A9BB261CBA}"/>
              </a:ext>
            </a:extLst>
          </p:cNvPr>
          <p:cNvSpPr txBox="1"/>
          <p:nvPr/>
        </p:nvSpPr>
        <p:spPr>
          <a:xfrm>
            <a:off x="266700" y="6257925"/>
            <a:ext cx="952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Implementing a booking system with available and reserved time slots for activities in your gym involves integrating a backend system to handle the data and interactions. (</a:t>
            </a:r>
            <a:r>
              <a:rPr lang="en-US" dirty="0" err="1"/>
              <a:t>paython</a:t>
            </a:r>
            <a:r>
              <a:rPr lang="en-US" dirty="0"/>
              <a:t> and </a:t>
            </a:r>
            <a:r>
              <a:rPr lang="en-US" dirty="0" err="1"/>
              <a:t>sql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EEF76-AB8F-5E06-538B-909C5020667B}"/>
              </a:ext>
            </a:extLst>
          </p:cNvPr>
          <p:cNvSpPr txBox="1"/>
          <p:nvPr/>
        </p:nvSpPr>
        <p:spPr>
          <a:xfrm>
            <a:off x="9386596" y="6257925"/>
            <a:ext cx="2108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on see bookings</a:t>
            </a:r>
          </a:p>
        </p:txBody>
      </p:sp>
    </p:spTree>
    <p:extLst>
      <p:ext uri="{BB962C8B-B14F-4D97-AF65-F5344CB8AC3E}">
        <p14:creationId xmlns:p14="http://schemas.microsoft.com/office/powerpoint/2010/main" val="389486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A748-2ED7-B298-08B3-08FFD4F9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3983A-3024-7EE7-5CC3-7F8E1BC5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23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F25D35-9280-6E9E-9506-D780A59E1710}"/>
              </a:ext>
            </a:extLst>
          </p:cNvPr>
          <p:cNvSpPr txBox="1"/>
          <p:nvPr/>
        </p:nvSpPr>
        <p:spPr>
          <a:xfrm>
            <a:off x="390524" y="5695950"/>
            <a:ext cx="42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in this I will use backing system</a:t>
            </a:r>
          </a:p>
        </p:txBody>
      </p:sp>
    </p:spTree>
    <p:extLst>
      <p:ext uri="{BB962C8B-B14F-4D97-AF65-F5344CB8AC3E}">
        <p14:creationId xmlns:p14="http://schemas.microsoft.com/office/powerpoint/2010/main" val="188485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1D39D-AA36-865A-3172-1472F2E3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0153F-B43A-C6E7-F8EE-37F4C7D9C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FCC75-36A9-4F87-49B7-043BD848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04657" cy="6020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CBCD0-4F94-E50A-C2DD-95EE4EE06A54}"/>
              </a:ext>
            </a:extLst>
          </p:cNvPr>
          <p:cNvSpPr txBox="1"/>
          <p:nvPr/>
        </p:nvSpPr>
        <p:spPr>
          <a:xfrm>
            <a:off x="838200" y="6319999"/>
            <a:ext cx="447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website is responsive</a:t>
            </a:r>
          </a:p>
        </p:txBody>
      </p:sp>
    </p:spTree>
    <p:extLst>
      <p:ext uri="{BB962C8B-B14F-4D97-AF65-F5344CB8AC3E}">
        <p14:creationId xmlns:p14="http://schemas.microsoft.com/office/powerpoint/2010/main" val="154952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CC3E7-C8B7-EEB1-A8F6-6E78734B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C868D-5BCA-5A4D-6A4B-78A666973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7A45D-68FD-6855-D034-5FB742D7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" y="0"/>
            <a:ext cx="6134632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82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97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Al Rababah</dc:creator>
  <cp:lastModifiedBy>Omar Al Rababah</cp:lastModifiedBy>
  <cp:revision>2</cp:revision>
  <dcterms:created xsi:type="dcterms:W3CDTF">2023-08-21T10:40:43Z</dcterms:created>
  <dcterms:modified xsi:type="dcterms:W3CDTF">2023-08-21T10:54:06Z</dcterms:modified>
</cp:coreProperties>
</file>